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527E-9616-41E4-89A4-954D77B08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CF033-AB85-4C1B-8459-4731351A2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2F22A-FC5C-4BA3-98A1-07D15EB5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E584-B9F8-4862-A77C-92D929F7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46955-3560-40E9-98F3-B55C360B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3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DAC5-504E-415B-A77B-2DA3ADE1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FB730-479C-4A82-9337-A4609FB0B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EB192-EEB5-4A17-BFF4-BE86371B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5589-43F5-49E6-8CC1-66AB146E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3D6A-90C8-47B2-8D0B-00B55589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2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5D784-5A54-4FDE-84F0-A27C2C894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4FE7E-F712-40C6-A6E6-94D4BB9E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F0A29-56F9-4509-BD3B-73526EBC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4C581-5E37-46C9-98D2-4F7CD654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3B0ED-6B0A-4517-ABC1-E40031CA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9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EF81-B809-4FAB-B66C-120194C8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3C69-2C27-4C8C-9F24-00E39E49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F03F-5D6B-4900-9717-CCC7D529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18D5D-DFA9-4418-91CC-51AA2B34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3C70-93F2-4942-94E3-78A95EAD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1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390A-3B56-4204-B479-B411256E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BA8FB-327E-4BBB-BC25-E79DDF500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0490-C943-4252-9907-423C20E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28CDA-3BD3-4306-AD58-CC950537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ACBCE-E9BD-4509-B062-FFB8F368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6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5197-41C9-4FC6-A564-27257C0E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61D9E-1E0F-4D22-B51D-F0260FB9C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62F69-0978-406C-8686-A214713FC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BF639-135F-43BF-9902-740B27E7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F17DF-D003-495F-987F-9F82245B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9B13-0EF6-4B53-BF1B-8E89C06D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E575-B08C-459A-B9DC-77A6C066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19158-C89B-4143-ADA1-FA5DB423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319BE-8FDE-4E8F-B56B-FB0ECEAF7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894DC-A64D-4207-A076-43BC08DF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4720A-FA6B-44BD-9296-BBC227B1C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741C9-1A1C-4C8D-B562-B577DDF7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FE60B-4AC2-4E56-8B6B-29B38AC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BB0EA-523C-4C6A-9C48-AA18CD19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6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57BC-8792-4991-B655-D10861FF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14217-24D5-4280-A91D-540A29B0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81B7B-1789-42D0-98A7-E324501C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A45A6-183A-4856-839A-F9929E30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A8FB6-B988-489F-8992-DBD78F63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7E660-86BF-471A-94C4-AF07C305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4B5A5-B6E3-4DFB-B6E2-17EB7234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0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D275-60D4-4A69-BF18-DE54D458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9AA3-AEE0-45B9-9ED6-060C46D9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FBA33-D341-4480-AF01-38FF7507D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B4435-7FC0-4E22-A0BD-9B7174B3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964AC-B555-4E86-BF6B-7095F615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E9583-76EC-4DF5-8BB8-20A6B961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F36D-DC48-4A81-80D2-EF7F77E8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77C72-4884-4642-A2A3-12BC38062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8CCFB-369E-4F23-9ED0-410A16442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F74EA-8492-44A9-AC91-4C10E85F2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E368-A035-4DEC-B2F2-DB22F0D7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A47F5-146D-44FD-B4B3-A0D6A351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8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76F24-A924-41EE-B228-66165277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81E84-CB27-4765-B756-D7E62385D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F24F-D0AD-45BC-A389-BB4CFB420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7A3D-7ADD-4879-BFAE-AF2F5D86DD82}" type="datetimeFigureOut">
              <a:rPr lang="en-US" smtClean="0"/>
              <a:t>23-Dec-20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8E20D-B2EA-4E48-A5F8-785785BA1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CD0F8-EC67-41AF-ADC0-EE24F3767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4A4F-6DFF-4F9B-A2E8-AF9169F4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1B65A-78B8-47D6-972E-A4D5C7C6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271" y="1910593"/>
            <a:ext cx="10167458" cy="2686574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Name: </a:t>
            </a:r>
            <a:r>
              <a:rPr lang="en-US" sz="2800" dirty="0"/>
              <a:t>Emamul Hassan</a:t>
            </a:r>
            <a:br>
              <a:rPr lang="en-US" sz="2800" b="1" dirty="0"/>
            </a:br>
            <a:r>
              <a:rPr lang="en-US" sz="2800" b="1" dirty="0"/>
              <a:t>ID: </a:t>
            </a:r>
            <a:r>
              <a:rPr lang="en-US" sz="2800" dirty="0"/>
              <a:t>1731250642</a:t>
            </a:r>
            <a:br>
              <a:rPr lang="en-US" sz="2800" b="1" dirty="0"/>
            </a:br>
            <a:r>
              <a:rPr lang="en-US" sz="2800" b="1" dirty="0"/>
              <a:t>Course: </a:t>
            </a:r>
            <a:r>
              <a:rPr lang="en-US" sz="2800" dirty="0"/>
              <a:t>CSE299</a:t>
            </a:r>
            <a:br>
              <a:rPr lang="en-US" sz="2800" b="1" dirty="0"/>
            </a:br>
            <a:r>
              <a:rPr lang="en-US" sz="2800" b="1" dirty="0"/>
              <a:t>Section: </a:t>
            </a:r>
            <a:r>
              <a:rPr lang="en-US" sz="2800" dirty="0"/>
              <a:t>3</a:t>
            </a:r>
            <a:br>
              <a:rPr lang="en-US" sz="2800" b="1" dirty="0"/>
            </a:br>
            <a:r>
              <a:rPr lang="en-US" sz="2800" b="1" dirty="0"/>
              <a:t>Group: </a:t>
            </a:r>
            <a:r>
              <a:rPr lang="en-US" sz="2800" dirty="0"/>
              <a:t>4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FA8FD6-9D6C-4894-B326-69BE8B2C5622}"/>
              </a:ext>
            </a:extLst>
          </p:cNvPr>
          <p:cNvSpPr txBox="1">
            <a:spLocks/>
          </p:cNvSpPr>
          <p:nvPr/>
        </p:nvSpPr>
        <p:spPr>
          <a:xfrm>
            <a:off x="0" y="829812"/>
            <a:ext cx="12192000" cy="780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Week 6 Submission</a:t>
            </a:r>
          </a:p>
        </p:txBody>
      </p:sp>
    </p:spTree>
    <p:extLst>
      <p:ext uri="{BB962C8B-B14F-4D97-AF65-F5344CB8AC3E}">
        <p14:creationId xmlns:p14="http://schemas.microsoft.com/office/powerpoint/2010/main" val="85222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E7A5F-238D-495D-90B6-CFDED031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74A8B-FB54-471B-958E-BE254FE4E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04EDC-31EC-45E2-8F55-BBFD1F58D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ECEC7-8112-4C64-9D06-603BE86DB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725CD-D4CC-4ADC-BD43-F59ECCB38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3155D-9879-473C-AE79-39A433D3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2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0F5D7-018C-47AD-A0E0-34C1923C1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1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4F80C-D6CB-47CD-A7F9-F3D78732F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EB2A3-9788-449A-8B44-2CC28482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1B614-2B28-4150-B294-22A3A7AAC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8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1C93E-B550-42E2-B252-61799586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B3242-44A2-473A-A01D-4CFAECD4D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5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AAC32-0627-41F5-83DF-DA0D2999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D222E-922F-434A-B80E-D5806B9DB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46C99-D24B-4F39-BE64-1B7F9DE6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6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Name: Emamul Hassan ID: 1731250642 Course: CSE299 Section: 3 Group: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Emamul Hassan</dc:creator>
  <cp:lastModifiedBy>Emamul Hassan</cp:lastModifiedBy>
  <cp:revision>3</cp:revision>
  <dcterms:created xsi:type="dcterms:W3CDTF">2020-12-08T19:47:01Z</dcterms:created>
  <dcterms:modified xsi:type="dcterms:W3CDTF">2020-12-23T11:10:31Z</dcterms:modified>
</cp:coreProperties>
</file>